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5cee846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cee846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7ecc00d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7ecc00d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5cee846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cee846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5cee846e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5cee846e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5cee846e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5cee846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5cee846e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5cee846e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7ecc00d9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ecc00d9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5cee846e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5cee846e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7ecc00d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7ecc00d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7ecc00d9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7ecc00d9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55cee846e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5cee846e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5cee846e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5cee846e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5cee846e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5cee846e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55cee846e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5cee846e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5cee846e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cee846e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71d2955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71d2955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71d2955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71d2955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71d2955f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71d2955f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71d2955f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71d2955f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71d2955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71d2955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71d2955f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71d2955f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5cee846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5cee846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5cee846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5cee846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5cee846e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5cee846e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571d2955f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71d2955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5cee846e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5cee846e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5cee846e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5cee846e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55cee846e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5cee846e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5cee846e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5cee846e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7ecc00d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7ecc00d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slide" Target="/ppt/slides/slide13.xml"/><Relationship Id="rId4" Type="http://schemas.openxmlformats.org/officeDocument/2006/relationships/slide" Target="/ppt/slides/slide14.xml"/><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slide" Target="/ppt/slides/slide8.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slide" Target="/ppt/slides/slide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slide" Target="/ppt/slides/slide16.xml"/><Relationship Id="rId4" Type="http://schemas.openxmlformats.org/officeDocument/2006/relationships/slide" Target="/ppt/slides/slide20.xml"/><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slide" Target="/ppt/slides/slide18.xml"/><Relationship Id="rId4" Type="http://schemas.openxmlformats.org/officeDocument/2006/relationships/slide" Target="/ppt/slides/slide19.xml"/><Relationship Id="rId5" Type="http://schemas.openxmlformats.org/officeDocument/2006/relationships/slide" Target="/ppt/slides/slide21.xml"/><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slide" Target="/ppt/slides/slide19.xml"/><Relationship Id="rId4" Type="http://schemas.openxmlformats.org/officeDocument/2006/relationships/slide" Target="/ppt/slides/slide21.xml"/><Relationship Id="rId5" Type="http://schemas.openxmlformats.org/officeDocument/2006/relationships/slide" Target="/ppt/slides/slide30.xml"/><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slide" Target="/ppt/slides/slide17.xml"/><Relationship Id="rId4" Type="http://schemas.openxmlformats.org/officeDocument/2006/relationships/slide" Target="/ppt/slides/slide8.xml"/><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slide" Target="/ppt/slides/slide28.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slide" Target="/ppt/slides/slide2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slide" Target="/ppt/slides/slide3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slide" Target="/ppt/slides/slide12.xml"/><Relationship Id="rId4" Type="http://schemas.openxmlformats.org/officeDocument/2006/relationships/slide" Target="/ppt/slides/slide15.xml"/><Relationship Id="rId5" Type="http://schemas.openxmlformats.org/officeDocument/2006/relationships/slide" Target="/ppt/slides/slide21.xml"/><Relationship Id="rId6" Type="http://schemas.openxmlformats.org/officeDocument/2006/relationships/slide" Target="/ppt/slides/slide24.xml"/><Relationship Id="rId7" Type="http://schemas.openxmlformats.org/officeDocument/2006/relationships/slide" Target="/ppt/slides/slide30.xml"/><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slide" Target="/ppt/slides/slide10.xml"/><Relationship Id="rId4" Type="http://schemas.openxmlformats.org/officeDocument/2006/relationships/slide" Target="/ppt/slides/slide11.xml"/><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13948" y="0"/>
            <a:ext cx="7716107" cy="5143502"/>
          </a:xfrm>
          <a:prstGeom prst="rect">
            <a:avLst/>
          </a:prstGeom>
          <a:noFill/>
          <a:ln>
            <a:noFill/>
          </a:ln>
        </p:spPr>
      </p:pic>
      <p:sp>
        <p:nvSpPr>
          <p:cNvPr id="55" name="Google Shape;55;p13"/>
          <p:cNvSpPr txBox="1"/>
          <p:nvPr>
            <p:ph type="ctrTitle"/>
          </p:nvPr>
        </p:nvSpPr>
        <p:spPr>
          <a:xfrm>
            <a:off x="311708" y="744575"/>
            <a:ext cx="8520600" cy="2052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SafeEscape App</a:t>
            </a:r>
            <a:endParaRPr>
              <a:solidFill>
                <a:srgbClr val="FFFFFF"/>
              </a:solidFill>
            </a:endParaRPr>
          </a:p>
        </p:txBody>
      </p:sp>
      <p:sp>
        <p:nvSpPr>
          <p:cNvPr id="56" name="Google Shape;56;p13"/>
          <p:cNvSpPr txBox="1"/>
          <p:nvPr>
            <p:ph idx="1" type="subTitle"/>
          </p:nvPr>
        </p:nvSpPr>
        <p:spPr>
          <a:xfrm>
            <a:off x="311700" y="2834125"/>
            <a:ext cx="8520600" cy="79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Wireframe presentation </a:t>
            </a:r>
            <a:endParaRPr>
              <a:solidFill>
                <a:srgbClr val="FFFFFF"/>
              </a:solidFill>
            </a:endParaRPr>
          </a:p>
          <a:p>
            <a:pPr indent="0" lvl="0" marL="0" rtl="0" algn="ctr">
              <a:spcBef>
                <a:spcPts val="0"/>
              </a:spcBef>
              <a:spcAft>
                <a:spcPts val="0"/>
              </a:spcAft>
              <a:buNone/>
            </a:pPr>
            <a:r>
              <a:rPr lang="en">
                <a:solidFill>
                  <a:srgbClr val="FFFFFF"/>
                </a:solidFill>
              </a:rPr>
              <a:t>Version 0.1.2</a:t>
            </a:r>
            <a:endParaRPr>
              <a:solidFill>
                <a:srgbClr val="FFFFFF"/>
              </a:solidFill>
            </a:endParaRPr>
          </a:p>
          <a:p>
            <a:pPr indent="0" lvl="0" marL="0" rtl="0" algn="ctr">
              <a:spcBef>
                <a:spcPts val="0"/>
              </a:spcBef>
              <a:spcAft>
                <a:spcPts val="0"/>
              </a:spcAft>
              <a:buNone/>
            </a:pPr>
            <a:r>
              <a:rPr lang="en">
                <a:solidFill>
                  <a:srgbClr val="FFFFFF"/>
                </a:solidFill>
              </a:rPr>
              <a:t>Rick Larsen</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You</a:t>
            </a:r>
            <a:endParaRPr/>
          </a:p>
        </p:txBody>
      </p:sp>
      <p:sp>
        <p:nvSpPr>
          <p:cNvPr id="117" name="Google Shape;117;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Optional:</a:t>
            </a:r>
            <a:endParaRPr/>
          </a:p>
          <a:p>
            <a:pPr indent="457200" lvl="0" marL="0" rtl="0" algn="l">
              <a:lnSpc>
                <a:spcPct val="100000"/>
              </a:lnSpc>
              <a:spcBef>
                <a:spcPts val="0"/>
              </a:spcBef>
              <a:spcAft>
                <a:spcPts val="0"/>
              </a:spcAft>
              <a:buNone/>
            </a:pPr>
            <a:r>
              <a:rPr lang="en"/>
              <a:t>Self:</a:t>
            </a:r>
            <a:endParaRPr/>
          </a:p>
          <a:p>
            <a:pPr indent="457200" lvl="0" marL="457200" rtl="0" algn="l">
              <a:lnSpc>
                <a:spcPct val="100000"/>
              </a:lnSpc>
              <a:spcBef>
                <a:spcPts val="0"/>
              </a:spcBef>
              <a:spcAft>
                <a:spcPts val="0"/>
              </a:spcAft>
              <a:buNone/>
            </a:pPr>
            <a:r>
              <a:rPr lang="en"/>
              <a:t>First Name</a:t>
            </a:r>
            <a:endParaRPr/>
          </a:p>
          <a:p>
            <a:pPr indent="457200" lvl="0" marL="457200" rtl="0" algn="l">
              <a:lnSpc>
                <a:spcPct val="100000"/>
              </a:lnSpc>
              <a:spcBef>
                <a:spcPts val="0"/>
              </a:spcBef>
              <a:spcAft>
                <a:spcPts val="0"/>
              </a:spcAft>
              <a:buNone/>
            </a:pPr>
            <a:r>
              <a:rPr lang="en"/>
              <a:t>Last Name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Enter or Cancel</a:t>
            </a:r>
            <a:endParaRPr/>
          </a:p>
        </p:txBody>
      </p:sp>
      <p:pic>
        <p:nvPicPr>
          <p:cNvPr id="118" name="Google Shape;118;p22"/>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Emergency Contact</a:t>
            </a:r>
            <a:endParaRPr/>
          </a:p>
        </p:txBody>
      </p:sp>
      <p:sp>
        <p:nvSpPr>
          <p:cNvPr id="124" name="Google Shape;124;p2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Optional:</a:t>
            </a:r>
            <a:endParaRPr/>
          </a:p>
          <a:p>
            <a:pPr indent="457200" lvl="0" marL="0" rtl="0" algn="l">
              <a:lnSpc>
                <a:spcPct val="100000"/>
              </a:lnSpc>
              <a:spcBef>
                <a:spcPts val="0"/>
              </a:spcBef>
              <a:spcAft>
                <a:spcPts val="0"/>
              </a:spcAft>
              <a:buNone/>
            </a:pPr>
            <a:r>
              <a:rPr lang="en"/>
              <a:t>Emergency Contact info:</a:t>
            </a:r>
            <a:endParaRPr/>
          </a:p>
          <a:p>
            <a:pPr indent="457200" lvl="0" marL="457200" rtl="0" algn="l">
              <a:lnSpc>
                <a:spcPct val="100000"/>
              </a:lnSpc>
              <a:spcBef>
                <a:spcPts val="0"/>
              </a:spcBef>
              <a:spcAft>
                <a:spcPts val="0"/>
              </a:spcAft>
              <a:buNone/>
            </a:pPr>
            <a:r>
              <a:rPr lang="en"/>
              <a:t>First Name</a:t>
            </a:r>
            <a:endParaRPr/>
          </a:p>
          <a:p>
            <a:pPr indent="457200" lvl="0" marL="457200" rtl="0" algn="l">
              <a:lnSpc>
                <a:spcPct val="100000"/>
              </a:lnSpc>
              <a:spcBef>
                <a:spcPts val="0"/>
              </a:spcBef>
              <a:spcAft>
                <a:spcPts val="0"/>
              </a:spcAft>
              <a:buNone/>
            </a:pPr>
            <a:r>
              <a:rPr lang="en"/>
              <a:t>Last Name</a:t>
            </a:r>
            <a:endParaRPr/>
          </a:p>
          <a:p>
            <a:pPr indent="457200" lvl="0" marL="457200" rtl="0" algn="l">
              <a:lnSpc>
                <a:spcPct val="100000"/>
              </a:lnSpc>
              <a:spcBef>
                <a:spcPts val="0"/>
              </a:spcBef>
              <a:spcAft>
                <a:spcPts val="0"/>
              </a:spcAft>
              <a:buNone/>
            </a:pPr>
            <a:r>
              <a:rPr lang="en"/>
              <a:t>Phone Number</a:t>
            </a:r>
            <a:endParaRPr/>
          </a:p>
          <a:p>
            <a:pPr indent="457200" lvl="0" marL="0" rtl="0" algn="l">
              <a:lnSpc>
                <a:spcPct val="100000"/>
              </a:lnSpc>
              <a:spcBef>
                <a:spcPts val="0"/>
              </a:spcBef>
              <a:spcAft>
                <a:spcPts val="0"/>
              </a:spcAft>
              <a:buNone/>
            </a:pPr>
            <a:r>
              <a:rPr lang="en"/>
              <a:t>Emergency contact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Enter or Cancel</a:t>
            </a:r>
            <a:endParaRPr/>
          </a:p>
        </p:txBody>
      </p:sp>
      <p:pic>
        <p:nvPicPr>
          <p:cNvPr id="125" name="Google Shape;125;p23"/>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Confirm Local Emergency Services</a:t>
            </a:r>
            <a:endParaRPr/>
          </a:p>
        </p:txBody>
      </p:sp>
      <p:sp>
        <p:nvSpPr>
          <p:cNvPr id="131" name="Google Shape;131;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 zip code </a:t>
            </a:r>
            <a:endParaRPr/>
          </a:p>
          <a:p>
            <a:pPr indent="0" lvl="0" marL="0" rtl="0" algn="l">
              <a:spcBef>
                <a:spcPts val="1600"/>
              </a:spcBef>
              <a:spcAft>
                <a:spcPts val="0"/>
              </a:spcAft>
              <a:buNone/>
            </a:pPr>
            <a:r>
              <a:rPr lang="en"/>
              <a:t>Or </a:t>
            </a:r>
            <a:endParaRPr/>
          </a:p>
          <a:p>
            <a:pPr indent="0" lvl="0" marL="0" rtl="0" algn="l">
              <a:spcBef>
                <a:spcPts val="1600"/>
              </a:spcBef>
              <a:spcAft>
                <a:spcPts val="0"/>
              </a:spcAft>
              <a:buNone/>
            </a:pPr>
            <a:r>
              <a:rPr lang="en"/>
              <a:t>Use current location</a:t>
            </a:r>
            <a:endParaRPr/>
          </a:p>
          <a:p>
            <a:pPr indent="0" lvl="0" marL="0" rtl="0" algn="l">
              <a:spcBef>
                <a:spcPts val="1600"/>
              </a:spcBef>
              <a:spcAft>
                <a:spcPts val="0"/>
              </a:spcAft>
              <a:buNone/>
            </a:pPr>
            <a:r>
              <a:rPr lang="en"/>
              <a:t>To confirm if local fire/police are registered with FireEscape Services</a:t>
            </a:r>
            <a:endParaRPr/>
          </a:p>
          <a:p>
            <a:pPr indent="-304800" lvl="0" marL="457200" rtl="0" algn="l">
              <a:spcBef>
                <a:spcPts val="1600"/>
              </a:spcBef>
              <a:spcAft>
                <a:spcPts val="0"/>
              </a:spcAft>
              <a:buSzPts val="1200"/>
              <a:buChar char="-"/>
            </a:pPr>
            <a:r>
              <a:rPr lang="en" u="sng">
                <a:solidFill>
                  <a:schemeClr val="hlink"/>
                </a:solidFill>
                <a:hlinkClick action="ppaction://hlinksldjump" r:id="rId3"/>
              </a:rPr>
              <a:t>If services found</a:t>
            </a:r>
            <a:endParaRPr/>
          </a:p>
          <a:p>
            <a:pPr indent="-304800" lvl="0" marL="457200" rtl="0" algn="l">
              <a:spcBef>
                <a:spcPts val="0"/>
              </a:spcBef>
              <a:spcAft>
                <a:spcPts val="0"/>
              </a:spcAft>
              <a:buSzPts val="1200"/>
              <a:buChar char="-"/>
            </a:pPr>
            <a:r>
              <a:rPr lang="en" u="sng">
                <a:solidFill>
                  <a:schemeClr val="hlink"/>
                </a:solidFill>
                <a:hlinkClick action="ppaction://hlinksldjump" r:id="rId4"/>
              </a:rPr>
              <a:t>No services found</a:t>
            </a:r>
            <a:endParaRPr/>
          </a:p>
        </p:txBody>
      </p:sp>
      <p:pic>
        <p:nvPicPr>
          <p:cNvPr id="132" name="Google Shape;132;p24"/>
          <p:cNvPicPr preferRelativeResize="0"/>
          <p:nvPr/>
        </p:nvPicPr>
        <p:blipFill rotWithShape="1">
          <a:blip r:embed="rId5">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Local Services available</a:t>
            </a:r>
            <a:endParaRPr/>
          </a:p>
        </p:txBody>
      </p:sp>
      <p:sp>
        <p:nvSpPr>
          <p:cNvPr id="138" name="Google Shape;138;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Click </a:t>
            </a:r>
            <a:r>
              <a:rPr lang="en" u="sng">
                <a:solidFill>
                  <a:schemeClr val="hlink"/>
                </a:solidFill>
                <a:hlinkClick action="ppaction://hlinksldjump" r:id="rId3"/>
              </a:rPr>
              <a:t>Home</a:t>
            </a:r>
            <a:r>
              <a:rPr lang="en"/>
              <a:t> to return to home screen</a:t>
            </a:r>
            <a:endParaRPr/>
          </a:p>
        </p:txBody>
      </p:sp>
      <p:pic>
        <p:nvPicPr>
          <p:cNvPr id="139" name="Google Shape;139;p25"/>
          <p:cNvPicPr preferRelativeResize="0"/>
          <p:nvPr/>
        </p:nvPicPr>
        <p:blipFill rotWithShape="1">
          <a:blip r:embed="rId4">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local services found</a:t>
            </a:r>
            <a:endParaRPr/>
          </a:p>
        </p:txBody>
      </p:sp>
      <p:sp>
        <p:nvSpPr>
          <p:cNvPr id="145" name="Google Shape;145;p2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Message to contact local officials to sign up for free account.</a:t>
            </a:r>
            <a:endParaRPr/>
          </a:p>
          <a:p>
            <a:pPr indent="0" lvl="0" marL="0" rtl="0" algn="l">
              <a:spcBef>
                <a:spcPts val="1600"/>
              </a:spcBef>
              <a:spcAft>
                <a:spcPts val="1600"/>
              </a:spcAft>
              <a:buNone/>
            </a:pPr>
            <a:r>
              <a:rPr lang="en" u="sng">
                <a:solidFill>
                  <a:schemeClr val="hlink"/>
                </a:solidFill>
                <a:hlinkClick action="ppaction://hlinksldjump" r:id="rId3"/>
              </a:rPr>
              <a:t>Return home</a:t>
            </a:r>
            <a:endParaRPr/>
          </a:p>
        </p:txBody>
      </p:sp>
      <p:pic>
        <p:nvPicPr>
          <p:cNvPr id="146" name="Google Shape;146;p26"/>
          <p:cNvPicPr preferRelativeResize="0"/>
          <p:nvPr/>
        </p:nvPicPr>
        <p:blipFill rotWithShape="1">
          <a:blip r:embed="rId4">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Find nearby exit locations</a:t>
            </a:r>
            <a:endParaRPr/>
          </a:p>
        </p:txBody>
      </p:sp>
      <p:sp>
        <p:nvSpPr>
          <p:cNvPr id="152" name="Google Shape;152;p2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Uses location services to search for nearest registered exit. </a:t>
            </a:r>
            <a:endParaRPr/>
          </a:p>
          <a:p>
            <a:pPr indent="0" lvl="0" marL="0" rtl="0" algn="l">
              <a:spcBef>
                <a:spcPts val="1600"/>
              </a:spcBef>
              <a:spcAft>
                <a:spcPts val="0"/>
              </a:spcAft>
              <a:buNone/>
            </a:pPr>
            <a:r>
              <a:rPr lang="en"/>
              <a:t>App will either </a:t>
            </a:r>
            <a:endParaRPr/>
          </a:p>
          <a:p>
            <a:pPr indent="0" lvl="0" marL="0" rtl="0" algn="l">
              <a:spcBef>
                <a:spcPts val="1600"/>
              </a:spcBef>
              <a:spcAft>
                <a:spcPts val="0"/>
              </a:spcAft>
              <a:buNone/>
            </a:pPr>
            <a:r>
              <a:rPr lang="en" u="sng">
                <a:solidFill>
                  <a:schemeClr val="hlink"/>
                </a:solidFill>
                <a:hlinkClick action="ppaction://hlinksldjump" r:id="rId3"/>
              </a:rPr>
              <a:t>Find exits</a:t>
            </a:r>
            <a:endParaRPr/>
          </a:p>
          <a:p>
            <a:pPr indent="0" lvl="0" marL="0" rtl="0" algn="l">
              <a:spcBef>
                <a:spcPts val="1600"/>
              </a:spcBef>
              <a:spcAft>
                <a:spcPts val="1600"/>
              </a:spcAft>
              <a:buNone/>
            </a:pPr>
            <a:r>
              <a:rPr lang="en"/>
              <a:t>Or </a:t>
            </a:r>
            <a:r>
              <a:rPr lang="en" u="sng">
                <a:solidFill>
                  <a:schemeClr val="hlink"/>
                </a:solidFill>
                <a:hlinkClick action="ppaction://hlinksldjump" r:id="rId4"/>
              </a:rPr>
              <a:t>find no exits</a:t>
            </a:r>
            <a:endParaRPr/>
          </a:p>
        </p:txBody>
      </p:sp>
      <p:pic>
        <p:nvPicPr>
          <p:cNvPr id="153" name="Google Shape;153;p27"/>
          <p:cNvPicPr preferRelativeResize="0"/>
          <p:nvPr/>
        </p:nvPicPr>
        <p:blipFill rotWithShape="1">
          <a:blip r:embed="rId5">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Exit(s) found</a:t>
            </a:r>
            <a:endParaRPr/>
          </a:p>
        </p:txBody>
      </p:sp>
      <p:sp>
        <p:nvSpPr>
          <p:cNvPr id="159" name="Google Shape;159;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Finds nearby exits by location tagged, user confirms address matches, in case the nearest exit is actually in a neighboring building.</a:t>
            </a:r>
            <a:endParaRPr/>
          </a:p>
          <a:p>
            <a:pPr indent="0" lvl="0" marL="0" rtl="0" algn="l">
              <a:spcBef>
                <a:spcPts val="1600"/>
              </a:spcBef>
              <a:spcAft>
                <a:spcPts val="0"/>
              </a:spcAft>
              <a:buNone/>
            </a:pPr>
            <a:r>
              <a:rPr lang="en" u="sng">
                <a:solidFill>
                  <a:schemeClr val="hlink"/>
                </a:solidFill>
                <a:hlinkClick action="ppaction://hlinkshowjump?jump=nextslide"/>
              </a:rPr>
              <a:t>Clicking the name </a:t>
            </a:r>
            <a:r>
              <a:rPr lang="en"/>
              <a:t>of the exit to choose to get directions or vote to confirm it. Alternatively, there are shortcuts to </a:t>
            </a:r>
            <a:r>
              <a:rPr lang="en" u="sng">
                <a:solidFill>
                  <a:schemeClr val="hlink"/>
                </a:solidFill>
                <a:hlinkClick action="ppaction://hlinksldjump" r:id="rId3"/>
              </a:rPr>
              <a:t>get directions</a:t>
            </a:r>
            <a:r>
              <a:rPr lang="en"/>
              <a:t> or </a:t>
            </a:r>
            <a:r>
              <a:rPr lang="en" u="sng">
                <a:solidFill>
                  <a:schemeClr val="hlink"/>
                </a:solidFill>
                <a:hlinkClick action="ppaction://hlinksldjump" r:id="rId4"/>
              </a:rPr>
              <a:t>verify</a:t>
            </a:r>
            <a:endParaRPr/>
          </a:p>
          <a:p>
            <a:pPr indent="0" lvl="0" marL="0" rtl="0" algn="l">
              <a:spcBef>
                <a:spcPts val="1600"/>
              </a:spcBef>
              <a:spcAft>
                <a:spcPts val="1600"/>
              </a:spcAft>
              <a:buNone/>
            </a:pPr>
            <a:r>
              <a:rPr lang="en"/>
              <a:t>Additionally, from this screen you can </a:t>
            </a:r>
            <a:r>
              <a:rPr lang="en" u="sng">
                <a:solidFill>
                  <a:schemeClr val="hlink"/>
                </a:solidFill>
                <a:hlinkClick action="ppaction://hlinksldjump" r:id="rId5"/>
              </a:rPr>
              <a:t>add a new exit</a:t>
            </a:r>
            <a:endParaRPr/>
          </a:p>
        </p:txBody>
      </p:sp>
      <p:pic>
        <p:nvPicPr>
          <p:cNvPr id="160" name="Google Shape;160;p28"/>
          <p:cNvPicPr preferRelativeResize="0"/>
          <p:nvPr/>
        </p:nvPicPr>
        <p:blipFill rotWithShape="1">
          <a:blip r:embed="rId6">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Exit Details</a:t>
            </a:r>
            <a:endParaRPr/>
          </a:p>
        </p:txBody>
      </p:sp>
      <p:sp>
        <p:nvSpPr>
          <p:cNvPr id="166" name="Google Shape;166;p2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for </a:t>
            </a:r>
            <a:endParaRPr/>
          </a:p>
          <a:p>
            <a:pPr indent="0" lvl="0" marL="0" rtl="0" algn="l">
              <a:spcBef>
                <a:spcPts val="1600"/>
              </a:spcBef>
              <a:spcAft>
                <a:spcPts val="0"/>
              </a:spcAft>
              <a:buNone/>
            </a:pPr>
            <a:r>
              <a:rPr lang="en" u="sng">
                <a:solidFill>
                  <a:schemeClr val="hlink"/>
                </a:solidFill>
                <a:hlinkClick action="ppaction://hlinkshowjump?jump=nextslide"/>
              </a:rPr>
              <a:t>Walking directions</a:t>
            </a:r>
            <a:endParaRPr/>
          </a:p>
          <a:p>
            <a:pPr indent="0" lvl="0" marL="0" rtl="0" algn="l">
              <a:spcBef>
                <a:spcPts val="1600"/>
              </a:spcBef>
              <a:spcAft>
                <a:spcPts val="0"/>
              </a:spcAft>
              <a:buNone/>
            </a:pPr>
            <a:r>
              <a:rPr lang="en" u="sng">
                <a:solidFill>
                  <a:schemeClr val="hlink"/>
                </a:solidFill>
                <a:hlinkClick action="ppaction://hlinksldjump" r:id="rId3"/>
              </a:rPr>
              <a:t>Confirm this location</a:t>
            </a:r>
            <a:endParaRPr/>
          </a:p>
          <a:p>
            <a:pPr indent="0" lvl="0" marL="0" rtl="0" algn="l">
              <a:spcBef>
                <a:spcPts val="1600"/>
              </a:spcBef>
              <a:spcAft>
                <a:spcPts val="0"/>
              </a:spcAft>
              <a:buNone/>
            </a:pPr>
            <a:r>
              <a:rPr lang="en" u="sng">
                <a:solidFill>
                  <a:schemeClr val="hlink"/>
                </a:solidFill>
                <a:hlinkClick action="ppaction://hlinksldjump" r:id="rId4"/>
              </a:rPr>
              <a:t>Submit a new exit</a:t>
            </a:r>
            <a:endParaRPr/>
          </a:p>
          <a:p>
            <a:pPr indent="0" lvl="0" marL="0" rtl="0" algn="l">
              <a:spcBef>
                <a:spcPts val="1600"/>
              </a:spcBef>
              <a:spcAft>
                <a:spcPts val="0"/>
              </a:spcAft>
              <a:buNone/>
            </a:pPr>
            <a:r>
              <a:rPr lang="en" u="sng">
                <a:solidFill>
                  <a:schemeClr val="hlink"/>
                </a:solidFill>
                <a:hlinkClick action="ppaction://hlinksldjump" r:id="rId5"/>
              </a:rPr>
              <a:t>Contact Emergency Services</a:t>
            </a:r>
            <a:endParaRPr/>
          </a:p>
          <a:p>
            <a:pPr indent="0" lvl="0" marL="0" rtl="0" algn="l">
              <a:spcBef>
                <a:spcPts val="1600"/>
              </a:spcBef>
              <a:spcAft>
                <a:spcPts val="1600"/>
              </a:spcAft>
              <a:buNone/>
            </a:pPr>
            <a:r>
              <a:rPr lang="en"/>
              <a:t>Click home to return to home screen</a:t>
            </a:r>
            <a:endParaRPr/>
          </a:p>
        </p:txBody>
      </p:sp>
      <p:pic>
        <p:nvPicPr>
          <p:cNvPr id="167" name="Google Shape;167;p29"/>
          <p:cNvPicPr preferRelativeResize="0"/>
          <p:nvPr/>
        </p:nvPicPr>
        <p:blipFill rotWithShape="1">
          <a:blip r:embed="rId6">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Walking Directions</a:t>
            </a:r>
            <a:endParaRPr/>
          </a:p>
        </p:txBody>
      </p:sp>
      <p:sp>
        <p:nvSpPr>
          <p:cNvPr id="173" name="Google Shape;173;p3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of walking directions updates in real time. </a:t>
            </a:r>
            <a:endParaRPr/>
          </a:p>
          <a:p>
            <a:pPr indent="0" lvl="0" marL="0" rtl="0" algn="l">
              <a:spcBef>
                <a:spcPts val="1600"/>
              </a:spcBef>
              <a:spcAft>
                <a:spcPts val="0"/>
              </a:spcAft>
              <a:buNone/>
            </a:pPr>
            <a:r>
              <a:rPr lang="en"/>
              <a:t>Verbal notifications before every turn.</a:t>
            </a:r>
            <a:endParaRPr/>
          </a:p>
          <a:p>
            <a:pPr indent="0" lvl="0" marL="0" rtl="0" algn="l">
              <a:spcBef>
                <a:spcPts val="1600"/>
              </a:spcBef>
              <a:spcAft>
                <a:spcPts val="1600"/>
              </a:spcAft>
              <a:buNone/>
            </a:pPr>
            <a:r>
              <a:rPr lang="en"/>
              <a:t>User can exit directions at any time, returning to the </a:t>
            </a:r>
            <a:r>
              <a:rPr lang="en" u="sng">
                <a:solidFill>
                  <a:schemeClr val="hlink"/>
                </a:solidFill>
                <a:hlinkClick action="ppaction://hlinksldjump" r:id="rId3"/>
              </a:rPr>
              <a:t>exit details </a:t>
            </a:r>
            <a:r>
              <a:rPr lang="en"/>
              <a:t>or return to the </a:t>
            </a:r>
            <a:r>
              <a:rPr lang="en" u="sng">
                <a:solidFill>
                  <a:schemeClr val="hlink"/>
                </a:solidFill>
                <a:hlinkClick action="ppaction://hlinksldjump" r:id="rId4"/>
              </a:rPr>
              <a:t>home screen</a:t>
            </a:r>
            <a:r>
              <a:rPr lang="en"/>
              <a:t> from the home button</a:t>
            </a:r>
            <a:endParaRPr/>
          </a:p>
        </p:txBody>
      </p:sp>
      <p:pic>
        <p:nvPicPr>
          <p:cNvPr id="174" name="Google Shape;174;p30"/>
          <p:cNvPicPr preferRelativeResize="0"/>
          <p:nvPr/>
        </p:nvPicPr>
        <p:blipFill rotWithShape="1">
          <a:blip r:embed="rId5">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Confirm this location</a:t>
            </a:r>
            <a:endParaRPr/>
          </a:p>
        </p:txBody>
      </p:sp>
      <p:sp>
        <p:nvSpPr>
          <p:cNvPr id="180" name="Google Shape;18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 this a marked fire exit? </a:t>
            </a:r>
            <a:endParaRPr/>
          </a:p>
        </p:txBody>
      </p:sp>
      <p:pic>
        <p:nvPicPr>
          <p:cNvPr id="181" name="Google Shape;181;p31"/>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of the SafeEscape App</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 emergency</a:t>
            </a:r>
            <a:endParaRPr/>
          </a:p>
          <a:p>
            <a:pPr indent="-342900" lvl="0" marL="457200" rtl="0" algn="l">
              <a:spcBef>
                <a:spcPts val="0"/>
              </a:spcBef>
              <a:spcAft>
                <a:spcPts val="0"/>
              </a:spcAft>
              <a:buSzPts val="1800"/>
              <a:buChar char="●"/>
            </a:pPr>
            <a:r>
              <a:rPr lang="en"/>
              <a:t>Users can opt in to save their identifying information</a:t>
            </a:r>
            <a:endParaRPr/>
          </a:p>
          <a:p>
            <a:pPr indent="-342900" lvl="0" marL="457200" rtl="0" algn="l">
              <a:spcBef>
                <a:spcPts val="0"/>
              </a:spcBef>
              <a:spcAft>
                <a:spcPts val="0"/>
              </a:spcAft>
              <a:buSzPts val="1800"/>
              <a:buChar char="●"/>
            </a:pPr>
            <a:r>
              <a:rPr lang="en"/>
              <a:t>Users can submit fire exit locations</a:t>
            </a:r>
            <a:endParaRPr/>
          </a:p>
          <a:p>
            <a:pPr indent="-342900" lvl="0" marL="457200" rtl="0" algn="l">
              <a:spcBef>
                <a:spcPts val="0"/>
              </a:spcBef>
              <a:spcAft>
                <a:spcPts val="0"/>
              </a:spcAft>
              <a:buSzPts val="1800"/>
              <a:buChar char="●"/>
            </a:pPr>
            <a:r>
              <a:rPr lang="en"/>
              <a:t>Users can vote to confirm other submitted locations (helps with fraudulent/false submissions)</a:t>
            </a:r>
            <a:endParaRPr/>
          </a:p>
          <a:p>
            <a:pPr indent="0" lvl="0" marL="0" rtl="0" algn="l">
              <a:spcBef>
                <a:spcPts val="0"/>
              </a:spcBef>
              <a:spcAft>
                <a:spcPts val="0"/>
              </a:spcAft>
              <a:buNone/>
            </a:pPr>
            <a:r>
              <a:rPr lang="en"/>
              <a:t>During an emergency</a:t>
            </a:r>
            <a:endParaRPr/>
          </a:p>
          <a:p>
            <a:pPr indent="-342900" lvl="0" marL="457200" rtl="0" algn="l">
              <a:spcBef>
                <a:spcPts val="0"/>
              </a:spcBef>
              <a:spcAft>
                <a:spcPts val="0"/>
              </a:spcAft>
              <a:buSzPts val="1800"/>
              <a:buChar char="●"/>
            </a:pPr>
            <a:r>
              <a:rPr lang="en"/>
              <a:t>Users can send their location to first responders to help first responders locate or account for them</a:t>
            </a:r>
            <a:endParaRPr/>
          </a:p>
          <a:p>
            <a:pPr indent="-342900" lvl="0" marL="457200" rtl="0" algn="l">
              <a:spcBef>
                <a:spcPts val="0"/>
              </a:spcBef>
              <a:spcAft>
                <a:spcPts val="0"/>
              </a:spcAft>
              <a:buSzPts val="1800"/>
              <a:buChar char="●"/>
            </a:pPr>
            <a:r>
              <a:rPr lang="en"/>
              <a:t>Users can send / receive messages from first responders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No Exit Found</a:t>
            </a:r>
            <a:endParaRPr/>
          </a:p>
        </p:txBody>
      </p:sp>
      <p:sp>
        <p:nvSpPr>
          <p:cNvPr id="187" name="Google Shape;187;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Click Add New to submit an exit location</a:t>
            </a:r>
            <a:endParaRPr/>
          </a:p>
        </p:txBody>
      </p:sp>
      <p:pic>
        <p:nvPicPr>
          <p:cNvPr id="188" name="Google Shape;188;p32"/>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Submit new Emergency Exit location</a:t>
            </a:r>
            <a:endParaRPr/>
          </a:p>
        </p:txBody>
      </p:sp>
      <p:sp>
        <p:nvSpPr>
          <p:cNvPr id="194" name="Google Shape;194;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 add new</a:t>
            </a:r>
            <a:endParaRPr/>
          </a:p>
          <a:p>
            <a:pPr indent="0" lvl="0" marL="0" rtl="0" algn="l">
              <a:spcBef>
                <a:spcPts val="1600"/>
              </a:spcBef>
              <a:spcAft>
                <a:spcPts val="0"/>
              </a:spcAft>
              <a:buNone/>
            </a:pPr>
            <a:r>
              <a:rPr lang="en"/>
              <a:t>Walk to exit location</a:t>
            </a:r>
            <a:endParaRPr/>
          </a:p>
          <a:p>
            <a:pPr indent="0" lvl="0" marL="0" rtl="0" algn="l">
              <a:spcBef>
                <a:spcPts val="1600"/>
              </a:spcBef>
              <a:spcAft>
                <a:spcPts val="1600"/>
              </a:spcAft>
              <a:buNone/>
            </a:pPr>
            <a:r>
              <a:rPr lang="en"/>
              <a:t>Select submit</a:t>
            </a:r>
            <a:endParaRPr/>
          </a:p>
        </p:txBody>
      </p:sp>
      <p:pic>
        <p:nvPicPr>
          <p:cNvPr id="195" name="Google Shape;195;p33"/>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Exit details</a:t>
            </a:r>
            <a:endParaRPr/>
          </a:p>
        </p:txBody>
      </p:sp>
      <p:sp>
        <p:nvSpPr>
          <p:cNvPr id="201" name="Google Shape;201;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 the exit</a:t>
            </a:r>
            <a:endParaRPr/>
          </a:p>
          <a:p>
            <a:pPr indent="0" lvl="0" marL="0" rtl="0" algn="l">
              <a:spcBef>
                <a:spcPts val="0"/>
              </a:spcBef>
              <a:spcAft>
                <a:spcPts val="0"/>
              </a:spcAft>
              <a:buNone/>
            </a:pPr>
            <a:r>
              <a:rPr lang="en"/>
              <a:t>Save</a:t>
            </a:r>
            <a:endParaRPr/>
          </a:p>
        </p:txBody>
      </p:sp>
      <p:pic>
        <p:nvPicPr>
          <p:cNvPr id="202" name="Google Shape;202;p34"/>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your exit</a:t>
            </a:r>
            <a:endParaRPr/>
          </a:p>
        </p:txBody>
      </p:sp>
      <p:sp>
        <p:nvSpPr>
          <p:cNvPr id="208" name="Google Shape;208;p3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will not have a checkmark until other users confirm it</a:t>
            </a:r>
            <a:endParaRPr/>
          </a:p>
        </p:txBody>
      </p:sp>
      <p:pic>
        <p:nvPicPr>
          <p:cNvPr id="209" name="Google Shape;209;p35"/>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Fire Drill Mode</a:t>
            </a:r>
            <a:endParaRPr/>
          </a:p>
        </p:txBody>
      </p:sp>
      <p:sp>
        <p:nvSpPr>
          <p:cNvPr id="215" name="Google Shape;215;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 a group</a:t>
            </a:r>
            <a:endParaRPr/>
          </a:p>
          <a:p>
            <a:pPr indent="0" lvl="0" marL="0" rtl="0" algn="l">
              <a:spcBef>
                <a:spcPts val="1600"/>
              </a:spcBef>
              <a:spcAft>
                <a:spcPts val="1600"/>
              </a:spcAft>
              <a:buNone/>
            </a:pPr>
            <a:r>
              <a:rPr lang="en"/>
              <a:t>Start a new group</a:t>
            </a:r>
            <a:endParaRPr/>
          </a:p>
        </p:txBody>
      </p:sp>
      <p:pic>
        <p:nvPicPr>
          <p:cNvPr id="216" name="Google Shape;216;p36"/>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Join Existing Group</a:t>
            </a:r>
            <a:endParaRPr/>
          </a:p>
        </p:txBody>
      </p:sp>
      <p:sp>
        <p:nvSpPr>
          <p:cNvPr id="222" name="Google Shape;222;p3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Select a group and </a:t>
            </a:r>
            <a:r>
              <a:rPr lang="en" u="sng">
                <a:solidFill>
                  <a:schemeClr val="hlink"/>
                </a:solidFill>
                <a:hlinkClick action="ppaction://hlinkshowjump?jump=nextslide"/>
              </a:rPr>
              <a:t>Start Drill</a:t>
            </a:r>
            <a:endParaRPr/>
          </a:p>
        </p:txBody>
      </p:sp>
      <p:pic>
        <p:nvPicPr>
          <p:cNvPr id="223" name="Google Shape;223;p37"/>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Start the Drill</a:t>
            </a:r>
            <a:endParaRPr/>
          </a:p>
        </p:txBody>
      </p:sp>
      <p:sp>
        <p:nvSpPr>
          <p:cNvPr id="229" name="Google Shape;229;p3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Once all group members have joined, </a:t>
            </a:r>
            <a:r>
              <a:rPr lang="en" u="sng">
                <a:solidFill>
                  <a:schemeClr val="hlink"/>
                </a:solidFill>
                <a:hlinkClick action="ppaction://hlinksldjump" r:id="rId3"/>
              </a:rPr>
              <a:t>start the drill</a:t>
            </a:r>
            <a:endParaRPr/>
          </a:p>
        </p:txBody>
      </p:sp>
      <p:pic>
        <p:nvPicPr>
          <p:cNvPr id="230" name="Google Shape;230;p38"/>
          <p:cNvPicPr preferRelativeResize="0"/>
          <p:nvPr/>
        </p:nvPicPr>
        <p:blipFill rotWithShape="1">
          <a:blip r:embed="rId4">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new Group</a:t>
            </a:r>
            <a:endParaRPr/>
          </a:p>
        </p:txBody>
      </p:sp>
      <p:sp>
        <p:nvSpPr>
          <p:cNvPr id="236" name="Google Shape;23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Name the group and </a:t>
            </a:r>
            <a:r>
              <a:rPr lang="en" u="sng">
                <a:solidFill>
                  <a:schemeClr val="hlink"/>
                </a:solidFill>
                <a:hlinkClick action="ppaction://hlinksldjump" r:id="rId3"/>
              </a:rPr>
              <a:t>invite players</a:t>
            </a:r>
            <a:endParaRPr/>
          </a:p>
        </p:txBody>
      </p:sp>
      <p:pic>
        <p:nvPicPr>
          <p:cNvPr id="237" name="Google Shape;237;p39"/>
          <p:cNvPicPr preferRelativeResize="0"/>
          <p:nvPr/>
        </p:nvPicPr>
        <p:blipFill rotWithShape="1">
          <a:blip r:embed="rId4">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Active Drill Mode</a:t>
            </a:r>
            <a:endParaRPr/>
          </a:p>
        </p:txBody>
      </p:sp>
      <p:sp>
        <p:nvSpPr>
          <p:cNvPr id="243" name="Google Shape;243;p4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the timer and track player progress. </a:t>
            </a:r>
            <a:endParaRPr/>
          </a:p>
          <a:p>
            <a:pPr indent="0" lvl="0" marL="0" rtl="0" algn="l">
              <a:spcBef>
                <a:spcPts val="1600"/>
              </a:spcBef>
              <a:spcAft>
                <a:spcPts val="1600"/>
              </a:spcAft>
              <a:buNone/>
            </a:pPr>
            <a:r>
              <a:t/>
            </a:r>
            <a:endParaRPr/>
          </a:p>
        </p:txBody>
      </p:sp>
      <p:sp>
        <p:nvSpPr>
          <p:cNvPr id="244" name="Google Shape;244;p40"/>
          <p:cNvSpPr txBox="1"/>
          <p:nvPr/>
        </p:nvSpPr>
        <p:spPr>
          <a:xfrm>
            <a:off x="865050" y="24548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40"/>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Complete Fire Drill</a:t>
            </a:r>
            <a:endParaRPr/>
          </a:p>
        </p:txBody>
      </p:sp>
      <p:sp>
        <p:nvSpPr>
          <p:cNvPr id="251" name="Google Shape;251;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 report to an email address</a:t>
            </a:r>
            <a:endParaRPr/>
          </a:p>
          <a:p>
            <a:pPr indent="0" lvl="0" marL="0" rtl="0" algn="l">
              <a:spcBef>
                <a:spcPts val="1600"/>
              </a:spcBef>
              <a:spcAft>
                <a:spcPts val="1600"/>
              </a:spcAft>
              <a:buNone/>
            </a:pPr>
            <a:r>
              <a:rPr lang="en"/>
              <a:t>Return home</a:t>
            </a:r>
            <a:endParaRPr/>
          </a:p>
        </p:txBody>
      </p:sp>
      <p:pic>
        <p:nvPicPr>
          <p:cNvPr id="252" name="Google Shape;252;p41"/>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 the app</a:t>
            </a:r>
            <a:endParaRPr/>
          </a:p>
        </p:txBody>
      </p:sp>
      <p:sp>
        <p:nvSpPr>
          <p:cNvPr id="68" name="Google Shape;68;p1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a:t>
            </a:r>
            <a:endParaRPr/>
          </a:p>
          <a:p>
            <a:pPr indent="0" lvl="0" marL="0" rtl="0" algn="l">
              <a:spcBef>
                <a:spcPts val="1600"/>
              </a:spcBef>
              <a:spcAft>
                <a:spcPts val="1600"/>
              </a:spcAft>
              <a:buNone/>
            </a:pPr>
            <a:r>
              <a:t/>
            </a:r>
            <a:endParaRPr/>
          </a:p>
        </p:txBody>
      </p:sp>
      <p:pic>
        <p:nvPicPr>
          <p:cNvPr id="69" name="Google Shape;69;p15"/>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Contact emergency services</a:t>
            </a:r>
            <a:endParaRPr/>
          </a:p>
        </p:txBody>
      </p:sp>
      <p:sp>
        <p:nvSpPr>
          <p:cNvPr id="258" name="Google Shape;258;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an emergency:</a:t>
            </a:r>
            <a:endParaRPr/>
          </a:p>
          <a:p>
            <a:pPr indent="0" lvl="0" marL="0" rtl="0" algn="l">
              <a:spcBef>
                <a:spcPts val="1600"/>
              </a:spcBef>
              <a:spcAft>
                <a:spcPts val="0"/>
              </a:spcAft>
              <a:buNone/>
            </a:pPr>
            <a:r>
              <a:rPr lang="en"/>
              <a:t>911 button will redirect to phone app to call emergency services</a:t>
            </a:r>
            <a:endParaRPr/>
          </a:p>
          <a:p>
            <a:pPr indent="0" lvl="0" marL="0" rtl="0" algn="l">
              <a:spcBef>
                <a:spcPts val="1600"/>
              </a:spcBef>
              <a:spcAft>
                <a:spcPts val="1600"/>
              </a:spcAft>
              <a:buNone/>
            </a:pPr>
            <a:r>
              <a:rPr lang="en"/>
              <a:t>Share location: will active </a:t>
            </a:r>
            <a:r>
              <a:rPr lang="en" u="sng">
                <a:solidFill>
                  <a:schemeClr val="hlink"/>
                </a:solidFill>
                <a:hlinkClick action="ppaction://hlinksldjump" r:id="rId3"/>
              </a:rPr>
              <a:t>active mode</a:t>
            </a:r>
            <a:r>
              <a:rPr lang="en"/>
              <a:t>, sending real time data to fire department, who can track users on a map</a:t>
            </a:r>
            <a:endParaRPr/>
          </a:p>
        </p:txBody>
      </p:sp>
      <p:pic>
        <p:nvPicPr>
          <p:cNvPr id="259" name="Google Shape;259;p42"/>
          <p:cNvPicPr preferRelativeResize="0"/>
          <p:nvPr/>
        </p:nvPicPr>
        <p:blipFill rotWithShape="1">
          <a:blip r:embed="rId4">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Active mode</a:t>
            </a:r>
            <a:endParaRPr/>
          </a:p>
        </p:txBody>
      </p:sp>
      <p:sp>
        <p:nvSpPr>
          <p:cNvPr id="265" name="Google Shape;265;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Send message to record audio message to share with fire department</a:t>
            </a:r>
            <a:endParaRPr/>
          </a:p>
          <a:p>
            <a:pPr indent="0" lvl="0" marL="0" rtl="0" algn="l">
              <a:spcBef>
                <a:spcPts val="1600"/>
              </a:spcBef>
              <a:spcAft>
                <a:spcPts val="1600"/>
              </a:spcAft>
              <a:buNone/>
            </a:pPr>
            <a:r>
              <a:rPr b="1" lang="en"/>
              <a:t>I am safe </a:t>
            </a:r>
            <a:r>
              <a:rPr lang="en"/>
              <a:t>exits active mode and lets fire department know you have exited successfully. App returns to normal functionality.</a:t>
            </a:r>
            <a:endParaRPr/>
          </a:p>
        </p:txBody>
      </p:sp>
      <p:pic>
        <p:nvPicPr>
          <p:cNvPr id="266" name="Google Shape;266;p43"/>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Accept terms and conditions</a:t>
            </a:r>
            <a:endParaRPr/>
          </a:p>
        </p:txBody>
      </p:sp>
      <p:sp>
        <p:nvSpPr>
          <p:cNvPr id="75" name="Google Shape;75;p1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time app is opened</a:t>
            </a:r>
            <a:endParaRPr/>
          </a:p>
          <a:p>
            <a:pPr indent="0" lvl="0" marL="0" rtl="0" algn="l">
              <a:spcBef>
                <a:spcPts val="1600"/>
              </a:spcBef>
              <a:spcAft>
                <a:spcPts val="1600"/>
              </a:spcAft>
              <a:buNone/>
            </a:pPr>
            <a:r>
              <a:t/>
            </a:r>
            <a:endParaRPr/>
          </a:p>
        </p:txBody>
      </p:sp>
      <p:pic>
        <p:nvPicPr>
          <p:cNvPr id="76" name="Google Shape;76;p16"/>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Accept location Services</a:t>
            </a:r>
            <a:endParaRPr/>
          </a:p>
        </p:txBody>
      </p:sp>
      <p:sp>
        <p:nvSpPr>
          <p:cNvPr id="82" name="Google Shape;82;p1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User is prompted to allow to access location data while using the app. This is important to send location data to first responders. (Local police and fire must also be registered)</a:t>
            </a:r>
            <a:endParaRPr/>
          </a:p>
        </p:txBody>
      </p:sp>
      <p:pic>
        <p:nvPicPr>
          <p:cNvPr id="83" name="Google Shape;83;p17"/>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Optional: Enter Contact information</a:t>
            </a:r>
            <a:endParaRPr/>
          </a:p>
        </p:txBody>
      </p:sp>
      <p:sp>
        <p:nvSpPr>
          <p:cNvPr id="89" name="Google Shape;89;p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 identifying information to send to first responders. </a:t>
            </a:r>
            <a:endParaRPr/>
          </a:p>
          <a:p>
            <a:pPr indent="0" lvl="0" marL="0" rtl="0" algn="l">
              <a:spcBef>
                <a:spcPts val="1600"/>
              </a:spcBef>
              <a:spcAft>
                <a:spcPts val="0"/>
              </a:spcAft>
              <a:buNone/>
            </a:pPr>
            <a:r>
              <a:rPr lang="en"/>
              <a:t>Or</a:t>
            </a:r>
            <a:endParaRPr/>
          </a:p>
          <a:p>
            <a:pPr indent="0" lvl="0" marL="0" rtl="0" algn="l">
              <a:spcBef>
                <a:spcPts val="1600"/>
              </a:spcBef>
              <a:spcAft>
                <a:spcPts val="1600"/>
              </a:spcAft>
              <a:buNone/>
            </a:pPr>
            <a:r>
              <a:rPr lang="en"/>
              <a:t>skip</a:t>
            </a:r>
            <a:endParaRPr/>
          </a:p>
        </p:txBody>
      </p:sp>
      <p:pic>
        <p:nvPicPr>
          <p:cNvPr id="90" name="Google Shape;90;p18"/>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 an Emergency Contact</a:t>
            </a:r>
            <a:endParaRPr/>
          </a:p>
        </p:txBody>
      </p:sp>
      <p:sp>
        <p:nvSpPr>
          <p:cNvPr id="96" name="Google Shape;9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a:t>
            </a:r>
            <a:endParaRPr/>
          </a:p>
          <a:p>
            <a:pPr indent="0" lvl="0" marL="0" rtl="0" algn="l">
              <a:spcBef>
                <a:spcPts val="1600"/>
              </a:spcBef>
              <a:spcAft>
                <a:spcPts val="1600"/>
              </a:spcAft>
              <a:buNone/>
            </a:pPr>
            <a:r>
              <a:rPr lang="en"/>
              <a:t>Users can add an emergency contact or skip and add later from the account details screen.</a:t>
            </a:r>
            <a:endParaRPr/>
          </a:p>
        </p:txBody>
      </p:sp>
      <p:pic>
        <p:nvPicPr>
          <p:cNvPr id="97" name="Google Shape;97;p19"/>
          <p:cNvPicPr preferRelativeResize="0"/>
          <p:nvPr/>
        </p:nvPicPr>
        <p:blipFill rotWithShape="1">
          <a:blip r:embed="rId3">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Home screen</a:t>
            </a:r>
            <a:endParaRPr/>
          </a:p>
        </p:txBody>
      </p:sp>
      <p:sp>
        <p:nvSpPr>
          <p:cNvPr id="103" name="Google Shape;103;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Choices include:</a:t>
            </a:r>
            <a:endParaRPr/>
          </a:p>
          <a:p>
            <a:pPr indent="-304800" lvl="0" marL="457200" rtl="0" algn="l">
              <a:spcBef>
                <a:spcPts val="1600"/>
              </a:spcBef>
              <a:spcAft>
                <a:spcPts val="0"/>
              </a:spcAft>
              <a:buSzPts val="1200"/>
              <a:buAutoNum type="arabicPeriod"/>
            </a:pPr>
            <a:r>
              <a:rPr lang="en" u="sng">
                <a:solidFill>
                  <a:schemeClr val="hlink"/>
                </a:solidFill>
                <a:hlinkClick action="ppaction://hlinkshowjump?jump=nextslide"/>
              </a:rPr>
              <a:t>Personal details</a:t>
            </a:r>
            <a:endParaRPr/>
          </a:p>
          <a:p>
            <a:pPr indent="-304800" lvl="0" marL="457200" rtl="0" algn="l">
              <a:spcBef>
                <a:spcPts val="0"/>
              </a:spcBef>
              <a:spcAft>
                <a:spcPts val="0"/>
              </a:spcAft>
              <a:buSzPts val="1200"/>
              <a:buAutoNum type="arabicPeriod"/>
            </a:pPr>
            <a:r>
              <a:rPr lang="en" u="sng">
                <a:solidFill>
                  <a:schemeClr val="hlink"/>
                </a:solidFill>
                <a:hlinkClick action="ppaction://hlinksldjump" r:id="rId3"/>
              </a:rPr>
              <a:t>Confirm local emergency services</a:t>
            </a:r>
            <a:endParaRPr/>
          </a:p>
          <a:p>
            <a:pPr indent="-304800" lvl="0" marL="457200" rtl="0" algn="l">
              <a:spcBef>
                <a:spcPts val="0"/>
              </a:spcBef>
              <a:spcAft>
                <a:spcPts val="0"/>
              </a:spcAft>
              <a:buSzPts val="1200"/>
              <a:buAutoNum type="arabicPeriod"/>
            </a:pPr>
            <a:r>
              <a:rPr lang="en" u="sng">
                <a:solidFill>
                  <a:schemeClr val="hlink"/>
                </a:solidFill>
                <a:hlinkClick action="ppaction://hlinksldjump" r:id="rId4"/>
              </a:rPr>
              <a:t>Find nearby exit locations</a:t>
            </a:r>
            <a:endParaRPr/>
          </a:p>
          <a:p>
            <a:pPr indent="-304800" lvl="0" marL="457200" rtl="0" algn="l">
              <a:spcBef>
                <a:spcPts val="0"/>
              </a:spcBef>
              <a:spcAft>
                <a:spcPts val="0"/>
              </a:spcAft>
              <a:buSzPts val="1200"/>
              <a:buAutoNum type="arabicPeriod"/>
            </a:pPr>
            <a:r>
              <a:rPr lang="en" u="sng">
                <a:solidFill>
                  <a:schemeClr val="hlink"/>
                </a:solidFill>
                <a:hlinkClick action="ppaction://hlinksldjump" r:id="rId5"/>
              </a:rPr>
              <a:t>Submit new Emergency Exit location</a:t>
            </a:r>
            <a:endParaRPr/>
          </a:p>
          <a:p>
            <a:pPr indent="-304800" lvl="0" marL="457200" rtl="0" algn="l">
              <a:spcBef>
                <a:spcPts val="0"/>
              </a:spcBef>
              <a:spcAft>
                <a:spcPts val="0"/>
              </a:spcAft>
              <a:buSzPts val="1200"/>
              <a:buAutoNum type="arabicPeriod"/>
            </a:pPr>
            <a:r>
              <a:rPr lang="en" u="sng">
                <a:solidFill>
                  <a:schemeClr val="hlink"/>
                </a:solidFill>
                <a:hlinkClick action="ppaction://hlinksldjump" r:id="rId6"/>
              </a:rPr>
              <a:t>Fire Drill</a:t>
            </a:r>
            <a:endParaRPr/>
          </a:p>
          <a:p>
            <a:pPr indent="-304800" lvl="0" marL="457200" rtl="0" algn="l">
              <a:spcBef>
                <a:spcPts val="0"/>
              </a:spcBef>
              <a:spcAft>
                <a:spcPts val="0"/>
              </a:spcAft>
              <a:buSzPts val="1200"/>
              <a:buAutoNum type="arabicPeriod"/>
            </a:pPr>
            <a:r>
              <a:rPr lang="en" u="sng">
                <a:solidFill>
                  <a:schemeClr val="hlink"/>
                </a:solidFill>
                <a:hlinkClick action="ppaction://hlinksldjump" r:id="rId7"/>
              </a:rPr>
              <a:t>Contact emergency services</a:t>
            </a:r>
            <a:endParaRPr/>
          </a:p>
        </p:txBody>
      </p:sp>
      <p:pic>
        <p:nvPicPr>
          <p:cNvPr id="104" name="Google Shape;104;p20"/>
          <p:cNvPicPr preferRelativeResize="0"/>
          <p:nvPr/>
        </p:nvPicPr>
        <p:blipFill rotWithShape="1">
          <a:blip r:embed="rId8">
            <a:alphaModFix/>
          </a:blip>
          <a:srcRect b="0" l="0" r="0" t="0"/>
          <a:stretch/>
        </p:blipFill>
        <p:spPr>
          <a:xfrm>
            <a:off x="5786700" y="152400"/>
            <a:ext cx="2448943" cy="48386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 Details (expanded)</a:t>
            </a:r>
            <a:endParaRPr/>
          </a:p>
        </p:txBody>
      </p:sp>
      <p:sp>
        <p:nvSpPr>
          <p:cNvPr id="110" name="Google Shape;110;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Select either </a:t>
            </a:r>
            <a:r>
              <a:rPr b="1" lang="en" u="sng">
                <a:solidFill>
                  <a:schemeClr val="hlink"/>
                </a:solidFill>
                <a:hlinkClick action="ppaction://hlinksldjump" r:id="rId3"/>
              </a:rPr>
              <a:t>You</a:t>
            </a:r>
            <a:r>
              <a:rPr b="1" lang="en"/>
              <a:t> </a:t>
            </a:r>
            <a:r>
              <a:rPr lang="en"/>
              <a:t>or </a:t>
            </a:r>
            <a:r>
              <a:rPr b="1" lang="en"/>
              <a:t>Y</a:t>
            </a:r>
            <a:r>
              <a:rPr b="1" lang="en" u="sng">
                <a:solidFill>
                  <a:schemeClr val="hlink"/>
                </a:solidFill>
                <a:hlinkClick action="ppaction://hlinksldjump" r:id="rId4"/>
              </a:rPr>
              <a:t>our Emergency Contact</a:t>
            </a:r>
            <a:endParaRPr b="1"/>
          </a:p>
        </p:txBody>
      </p:sp>
      <p:pic>
        <p:nvPicPr>
          <p:cNvPr id="111" name="Google Shape;111;p21"/>
          <p:cNvPicPr preferRelativeResize="0"/>
          <p:nvPr/>
        </p:nvPicPr>
        <p:blipFill rotWithShape="1">
          <a:blip r:embed="rId5">
            <a:alphaModFix/>
          </a:blip>
          <a:srcRect b="0" l="0" r="0" t="0"/>
          <a:stretch/>
        </p:blipFill>
        <p:spPr>
          <a:xfrm>
            <a:off x="5786700" y="152400"/>
            <a:ext cx="2448943" cy="48386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